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15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40F62AD-266F-4EF4-B19B-9ED33E786D84}" type="doc">
      <dgm:prSet loTypeId="urn:microsoft.com/office/officeart/2005/8/layout/vProcess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CA"/>
        </a:p>
      </dgm:t>
    </dgm:pt>
    <dgm:pt modelId="{8232F9EE-915E-44ED-970B-F6F2E5DC6584}">
      <dgm:prSet phldrT="[Text]"/>
      <dgm:spPr/>
      <dgm:t>
        <a:bodyPr/>
        <a:lstStyle/>
        <a:p>
          <a:r>
            <a:rPr lang="en-CA" b="1" dirty="0" smtClean="0">
              <a:solidFill>
                <a:schemeClr val="tx2">
                  <a:lumMod val="75000"/>
                </a:schemeClr>
              </a:solidFill>
            </a:rPr>
            <a:t>PM</a:t>
          </a:r>
          <a:r>
            <a:rPr lang="en-CA" dirty="0" smtClean="0"/>
            <a:t> Definition, preview deputy</a:t>
          </a:r>
          <a:endParaRPr lang="en-CA" dirty="0"/>
        </a:p>
      </dgm:t>
    </dgm:pt>
    <dgm:pt modelId="{E031BFDC-E1C4-4996-A710-FF2ADCF9BC9D}" type="parTrans" cxnId="{01B455FA-6D7B-40D0-89F7-6FDF94EC5DE6}">
      <dgm:prSet/>
      <dgm:spPr/>
      <dgm:t>
        <a:bodyPr/>
        <a:lstStyle/>
        <a:p>
          <a:endParaRPr lang="en-CA"/>
        </a:p>
      </dgm:t>
    </dgm:pt>
    <dgm:pt modelId="{0B84BB3F-6389-47A1-B65A-8F5D3B409055}" type="sibTrans" cxnId="{01B455FA-6D7B-40D0-89F7-6FDF94EC5DE6}">
      <dgm:prSet/>
      <dgm:spPr/>
      <dgm:t>
        <a:bodyPr/>
        <a:lstStyle/>
        <a:p>
          <a:endParaRPr lang="en-CA"/>
        </a:p>
      </dgm:t>
    </dgm:pt>
    <dgm:pt modelId="{648D990B-B5C2-4574-BF13-8E266BDA8130}">
      <dgm:prSet phldrT="[Text]"/>
      <dgm:spPr/>
      <dgm:t>
        <a:bodyPr/>
        <a:lstStyle/>
        <a:p>
          <a:r>
            <a:rPr lang="en-CA" dirty="0" smtClean="0"/>
            <a:t>50% rebuttal</a:t>
          </a:r>
        </a:p>
        <a:p>
          <a:r>
            <a:rPr lang="en-CA" dirty="0" smtClean="0"/>
            <a:t>50% argument</a:t>
          </a:r>
          <a:endParaRPr lang="en-CA" dirty="0"/>
        </a:p>
      </dgm:t>
    </dgm:pt>
    <dgm:pt modelId="{7877E577-CBF7-41F6-9040-BEB2DCD6452A}" type="parTrans" cxnId="{22734219-7115-4BD7-B279-B731A94A043D}">
      <dgm:prSet/>
      <dgm:spPr/>
      <dgm:t>
        <a:bodyPr/>
        <a:lstStyle/>
        <a:p>
          <a:endParaRPr lang="en-CA"/>
        </a:p>
      </dgm:t>
    </dgm:pt>
    <dgm:pt modelId="{D2F85E53-2365-4245-85BF-0E38640AC1A4}" type="sibTrans" cxnId="{22734219-7115-4BD7-B279-B731A94A043D}">
      <dgm:prSet/>
      <dgm:spPr/>
      <dgm:t>
        <a:bodyPr/>
        <a:lstStyle/>
        <a:p>
          <a:endParaRPr lang="en-CA"/>
        </a:p>
      </dgm:t>
    </dgm:pt>
    <dgm:pt modelId="{C57CCCCB-05A8-4AF3-81D8-AA704AC30A82}">
      <dgm:prSet phldrT="[Text]"/>
      <dgm:spPr/>
      <dgm:t>
        <a:bodyPr/>
        <a:lstStyle/>
        <a:p>
          <a:r>
            <a:rPr lang="en-CA" dirty="0" smtClean="0"/>
            <a:t>30% rebuttal</a:t>
          </a:r>
        </a:p>
        <a:p>
          <a:r>
            <a:rPr lang="en-CA" dirty="0" smtClean="0"/>
            <a:t>70% Summary</a:t>
          </a:r>
          <a:endParaRPr lang="en-CA" dirty="0"/>
        </a:p>
      </dgm:t>
    </dgm:pt>
    <dgm:pt modelId="{56C3E948-8A66-4B94-8A10-79F798211FB2}" type="parTrans" cxnId="{581F7191-C0B7-44FA-A42B-2CA1560E2018}">
      <dgm:prSet/>
      <dgm:spPr/>
      <dgm:t>
        <a:bodyPr/>
        <a:lstStyle/>
        <a:p>
          <a:endParaRPr lang="en-CA"/>
        </a:p>
      </dgm:t>
    </dgm:pt>
    <dgm:pt modelId="{9E7306AA-8AB0-4808-8FFC-86465920ABC7}" type="sibTrans" cxnId="{581F7191-C0B7-44FA-A42B-2CA1560E2018}">
      <dgm:prSet/>
      <dgm:spPr/>
      <dgm:t>
        <a:bodyPr/>
        <a:lstStyle/>
        <a:p>
          <a:endParaRPr lang="en-CA"/>
        </a:p>
      </dgm:t>
    </dgm:pt>
    <dgm:pt modelId="{79FF91E3-3B63-4EFE-9ADC-286E81ACF8FC}">
      <dgm:prSet/>
      <dgm:spPr/>
      <dgm:t>
        <a:bodyPr/>
        <a:lstStyle/>
        <a:p>
          <a:r>
            <a:rPr lang="en-CA" b="1" dirty="0" smtClean="0">
              <a:solidFill>
                <a:schemeClr val="tx2">
                  <a:lumMod val="75000"/>
                </a:schemeClr>
              </a:solidFill>
            </a:rPr>
            <a:t>Deputy</a:t>
          </a:r>
          <a:r>
            <a:rPr lang="en-CA" dirty="0" smtClean="0"/>
            <a:t> 50% rebuttal 50% argument</a:t>
          </a:r>
          <a:endParaRPr lang="en-CA" dirty="0"/>
        </a:p>
      </dgm:t>
    </dgm:pt>
    <dgm:pt modelId="{EFDF705C-3EF9-42EF-8ED1-A3D50AAE7E17}" type="parTrans" cxnId="{03C2D68A-16B0-46CD-8514-7471901EBBEA}">
      <dgm:prSet/>
      <dgm:spPr/>
      <dgm:t>
        <a:bodyPr/>
        <a:lstStyle/>
        <a:p>
          <a:endParaRPr lang="en-CA"/>
        </a:p>
      </dgm:t>
    </dgm:pt>
    <dgm:pt modelId="{615617AC-AF9B-4C4C-A773-3F857342FA2F}" type="sibTrans" cxnId="{03C2D68A-16B0-46CD-8514-7471901EBBEA}">
      <dgm:prSet/>
      <dgm:spPr/>
      <dgm:t>
        <a:bodyPr/>
        <a:lstStyle/>
        <a:p>
          <a:endParaRPr lang="en-CA"/>
        </a:p>
      </dgm:t>
    </dgm:pt>
    <dgm:pt modelId="{3CCD91B2-0C6D-421C-9779-F19F6CADF239}" type="pres">
      <dgm:prSet presAssocID="{E40F62AD-266F-4EF4-B19B-9ED33E786D84}" presName="outerComposite" presStyleCnt="0">
        <dgm:presLayoutVars>
          <dgm:chMax val="5"/>
          <dgm:dir/>
          <dgm:resizeHandles val="exact"/>
        </dgm:presLayoutVars>
      </dgm:prSet>
      <dgm:spPr/>
      <dgm:t>
        <a:bodyPr/>
        <a:lstStyle/>
        <a:p>
          <a:endParaRPr lang="en-CA"/>
        </a:p>
      </dgm:t>
    </dgm:pt>
    <dgm:pt modelId="{6F473F89-F075-4A34-B04A-3AF839F88473}" type="pres">
      <dgm:prSet presAssocID="{E40F62AD-266F-4EF4-B19B-9ED33E786D84}" presName="dummyMaxCanvas" presStyleCnt="0">
        <dgm:presLayoutVars/>
      </dgm:prSet>
      <dgm:spPr/>
    </dgm:pt>
    <dgm:pt modelId="{90DA78A4-212E-4FC3-8A1B-8AF72B0027A3}" type="pres">
      <dgm:prSet presAssocID="{E40F62AD-266F-4EF4-B19B-9ED33E786D84}" presName="FourNodes_1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0119555A-06A2-4C8C-8DB0-A29C59115C05}" type="pres">
      <dgm:prSet presAssocID="{E40F62AD-266F-4EF4-B19B-9ED33E786D84}" presName="FourNodes_2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FD464C6F-C9F9-4F00-9DAF-872AA5FF6564}" type="pres">
      <dgm:prSet presAssocID="{E40F62AD-266F-4EF4-B19B-9ED33E786D84}" presName="FourNodes_3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7132DEA8-6A9F-45AF-9FA8-C1D03386B4A8}" type="pres">
      <dgm:prSet presAssocID="{E40F62AD-266F-4EF4-B19B-9ED33E786D84}" presName="FourNodes_4" presStyleLbl="node1" presStyleIdx="3" presStyleCnt="4" custLinFactNeighborX="0" custLinFactNeighborY="-7232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951A68BB-89D0-4B54-BF99-E85F594872FD}" type="pres">
      <dgm:prSet presAssocID="{E40F62AD-266F-4EF4-B19B-9ED33E786D84}" presName="FourConn_1-2" presStyleLbl="fgAccFollowNode1" presStyleIdx="0" presStyleCnt="3" custAng="16200000" custScaleY="167021" custLinFactX="25448" custLinFactNeighborX="100000" custLinFactNeighborY="-80036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479A0A6F-1056-4F7A-AA12-01FB29653251}" type="pres">
      <dgm:prSet presAssocID="{E40F62AD-266F-4EF4-B19B-9ED33E786D84}" presName="FourConn_2-3" presStyleLbl="fgAccFollowNode1" presStyleIdx="1" presStyleCnt="3" custAng="16200000" custScaleY="165725" custLinFactNeighborX="83507" custLinFactNeighborY="-83840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85D75276-F6E1-4DE8-97B4-4CC7C6ED0B94}" type="pres">
      <dgm:prSet presAssocID="{E40F62AD-266F-4EF4-B19B-9ED33E786D84}" presName="FourConn_3-4" presStyleLbl="fgAccFollowNode1" presStyleIdx="2" presStyleCnt="3" custAng="16200000" custScaleY="161365" custLinFactNeighborX="50754" custLinFactNeighborY="-98770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3F5CE63C-7037-4F00-97D1-8AC8EB85E1C4}" type="pres">
      <dgm:prSet presAssocID="{E40F62AD-266F-4EF4-B19B-9ED33E786D84}" presName="FourNodes_1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D00B687A-314C-40A2-8923-FF956396477D}" type="pres">
      <dgm:prSet presAssocID="{E40F62AD-266F-4EF4-B19B-9ED33E786D84}" presName="FourNodes_2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2B2B0989-4045-42C0-8BC5-68D837207BDA}" type="pres">
      <dgm:prSet presAssocID="{E40F62AD-266F-4EF4-B19B-9ED33E786D84}" presName="FourNodes_3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A95FFBBD-2F6B-492D-B9E6-8F9D6C9E59AC}" type="pres">
      <dgm:prSet presAssocID="{E40F62AD-266F-4EF4-B19B-9ED33E786D84}" presName="FourNodes_4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</dgm:ptLst>
  <dgm:cxnLst>
    <dgm:cxn modelId="{A912F4D4-DD69-4588-9A83-FFB1B91E5913}" type="presOf" srcId="{C57CCCCB-05A8-4AF3-81D8-AA704AC30A82}" destId="{7132DEA8-6A9F-45AF-9FA8-C1D03386B4A8}" srcOrd="0" destOrd="0" presId="urn:microsoft.com/office/officeart/2005/8/layout/vProcess5"/>
    <dgm:cxn modelId="{72BB165C-A41E-4447-9629-B35588E83D33}" type="presOf" srcId="{615617AC-AF9B-4C4C-A773-3F857342FA2F}" destId="{479A0A6F-1056-4F7A-AA12-01FB29653251}" srcOrd="0" destOrd="0" presId="urn:microsoft.com/office/officeart/2005/8/layout/vProcess5"/>
    <dgm:cxn modelId="{581F7191-C0B7-44FA-A42B-2CA1560E2018}" srcId="{E40F62AD-266F-4EF4-B19B-9ED33E786D84}" destId="{C57CCCCB-05A8-4AF3-81D8-AA704AC30A82}" srcOrd="3" destOrd="0" parTransId="{56C3E948-8A66-4B94-8A10-79F798211FB2}" sibTransId="{9E7306AA-8AB0-4808-8FFC-86465920ABC7}"/>
    <dgm:cxn modelId="{728DDE6E-C99C-4957-B19F-CBE355BECD37}" type="presOf" srcId="{648D990B-B5C2-4574-BF13-8E266BDA8130}" destId="{FD464C6F-C9F9-4F00-9DAF-872AA5FF6564}" srcOrd="0" destOrd="0" presId="urn:microsoft.com/office/officeart/2005/8/layout/vProcess5"/>
    <dgm:cxn modelId="{FCA42910-E197-4833-A572-E952BD04A782}" type="presOf" srcId="{8232F9EE-915E-44ED-970B-F6F2E5DC6584}" destId="{90DA78A4-212E-4FC3-8A1B-8AF72B0027A3}" srcOrd="0" destOrd="0" presId="urn:microsoft.com/office/officeart/2005/8/layout/vProcess5"/>
    <dgm:cxn modelId="{06535EDB-F4BA-411D-B65B-89AD80899EBA}" type="presOf" srcId="{79FF91E3-3B63-4EFE-9ADC-286E81ACF8FC}" destId="{D00B687A-314C-40A2-8923-FF956396477D}" srcOrd="1" destOrd="0" presId="urn:microsoft.com/office/officeart/2005/8/layout/vProcess5"/>
    <dgm:cxn modelId="{03C2D68A-16B0-46CD-8514-7471901EBBEA}" srcId="{E40F62AD-266F-4EF4-B19B-9ED33E786D84}" destId="{79FF91E3-3B63-4EFE-9ADC-286E81ACF8FC}" srcOrd="1" destOrd="0" parTransId="{EFDF705C-3EF9-42EF-8ED1-A3D50AAE7E17}" sibTransId="{615617AC-AF9B-4C4C-A773-3F857342FA2F}"/>
    <dgm:cxn modelId="{5BDFFCBC-A07D-4D8C-8609-C0E1195F92B0}" type="presOf" srcId="{648D990B-B5C2-4574-BF13-8E266BDA8130}" destId="{2B2B0989-4045-42C0-8BC5-68D837207BDA}" srcOrd="1" destOrd="0" presId="urn:microsoft.com/office/officeart/2005/8/layout/vProcess5"/>
    <dgm:cxn modelId="{22734219-7115-4BD7-B279-B731A94A043D}" srcId="{E40F62AD-266F-4EF4-B19B-9ED33E786D84}" destId="{648D990B-B5C2-4574-BF13-8E266BDA8130}" srcOrd="2" destOrd="0" parTransId="{7877E577-CBF7-41F6-9040-BEB2DCD6452A}" sibTransId="{D2F85E53-2365-4245-85BF-0E38640AC1A4}"/>
    <dgm:cxn modelId="{BB2AD708-4218-475C-A4C8-27B7635E81EF}" type="presOf" srcId="{79FF91E3-3B63-4EFE-9ADC-286E81ACF8FC}" destId="{0119555A-06A2-4C8C-8DB0-A29C59115C05}" srcOrd="0" destOrd="0" presId="urn:microsoft.com/office/officeart/2005/8/layout/vProcess5"/>
    <dgm:cxn modelId="{DB20EFBA-DE61-4FF0-BCCA-8159E0FECF0F}" type="presOf" srcId="{D2F85E53-2365-4245-85BF-0E38640AC1A4}" destId="{85D75276-F6E1-4DE8-97B4-4CC7C6ED0B94}" srcOrd="0" destOrd="0" presId="urn:microsoft.com/office/officeart/2005/8/layout/vProcess5"/>
    <dgm:cxn modelId="{F4396708-2BD3-4A00-A53D-68F673F204DB}" type="presOf" srcId="{E40F62AD-266F-4EF4-B19B-9ED33E786D84}" destId="{3CCD91B2-0C6D-421C-9779-F19F6CADF239}" srcOrd="0" destOrd="0" presId="urn:microsoft.com/office/officeart/2005/8/layout/vProcess5"/>
    <dgm:cxn modelId="{210E3563-4CF1-485B-B907-A8DD9C1EF1E1}" type="presOf" srcId="{0B84BB3F-6389-47A1-B65A-8F5D3B409055}" destId="{951A68BB-89D0-4B54-BF99-E85F594872FD}" srcOrd="0" destOrd="0" presId="urn:microsoft.com/office/officeart/2005/8/layout/vProcess5"/>
    <dgm:cxn modelId="{AE9DE915-EB61-4BDB-86C8-AFFCB703D481}" type="presOf" srcId="{8232F9EE-915E-44ED-970B-F6F2E5DC6584}" destId="{3F5CE63C-7037-4F00-97D1-8AC8EB85E1C4}" srcOrd="1" destOrd="0" presId="urn:microsoft.com/office/officeart/2005/8/layout/vProcess5"/>
    <dgm:cxn modelId="{01B455FA-6D7B-40D0-89F7-6FDF94EC5DE6}" srcId="{E40F62AD-266F-4EF4-B19B-9ED33E786D84}" destId="{8232F9EE-915E-44ED-970B-F6F2E5DC6584}" srcOrd="0" destOrd="0" parTransId="{E031BFDC-E1C4-4996-A710-FF2ADCF9BC9D}" sibTransId="{0B84BB3F-6389-47A1-B65A-8F5D3B409055}"/>
    <dgm:cxn modelId="{23825747-DC5E-4DD2-96E7-CB3D8F9EC3BF}" type="presOf" srcId="{C57CCCCB-05A8-4AF3-81D8-AA704AC30A82}" destId="{A95FFBBD-2F6B-492D-B9E6-8F9D6C9E59AC}" srcOrd="1" destOrd="0" presId="urn:microsoft.com/office/officeart/2005/8/layout/vProcess5"/>
    <dgm:cxn modelId="{11D26713-DE8A-4A66-A443-5A492257D472}" type="presParOf" srcId="{3CCD91B2-0C6D-421C-9779-F19F6CADF239}" destId="{6F473F89-F075-4A34-B04A-3AF839F88473}" srcOrd="0" destOrd="0" presId="urn:microsoft.com/office/officeart/2005/8/layout/vProcess5"/>
    <dgm:cxn modelId="{74A654AC-5160-470C-AE44-E293EBA777CD}" type="presParOf" srcId="{3CCD91B2-0C6D-421C-9779-F19F6CADF239}" destId="{90DA78A4-212E-4FC3-8A1B-8AF72B0027A3}" srcOrd="1" destOrd="0" presId="urn:microsoft.com/office/officeart/2005/8/layout/vProcess5"/>
    <dgm:cxn modelId="{0408C169-36C4-4CB3-884F-D10C80DF7343}" type="presParOf" srcId="{3CCD91B2-0C6D-421C-9779-F19F6CADF239}" destId="{0119555A-06A2-4C8C-8DB0-A29C59115C05}" srcOrd="2" destOrd="0" presId="urn:microsoft.com/office/officeart/2005/8/layout/vProcess5"/>
    <dgm:cxn modelId="{8DF104DF-3B5F-408B-9C22-A640825A64FA}" type="presParOf" srcId="{3CCD91B2-0C6D-421C-9779-F19F6CADF239}" destId="{FD464C6F-C9F9-4F00-9DAF-872AA5FF6564}" srcOrd="3" destOrd="0" presId="urn:microsoft.com/office/officeart/2005/8/layout/vProcess5"/>
    <dgm:cxn modelId="{4C1AAF56-34C0-4620-8EB5-F850141420BA}" type="presParOf" srcId="{3CCD91B2-0C6D-421C-9779-F19F6CADF239}" destId="{7132DEA8-6A9F-45AF-9FA8-C1D03386B4A8}" srcOrd="4" destOrd="0" presId="urn:microsoft.com/office/officeart/2005/8/layout/vProcess5"/>
    <dgm:cxn modelId="{9A58BAC7-B336-4B43-A209-76389E87857A}" type="presParOf" srcId="{3CCD91B2-0C6D-421C-9779-F19F6CADF239}" destId="{951A68BB-89D0-4B54-BF99-E85F594872FD}" srcOrd="5" destOrd="0" presId="urn:microsoft.com/office/officeart/2005/8/layout/vProcess5"/>
    <dgm:cxn modelId="{B27A8AB9-B343-4FEE-9BFF-CAAAFD271172}" type="presParOf" srcId="{3CCD91B2-0C6D-421C-9779-F19F6CADF239}" destId="{479A0A6F-1056-4F7A-AA12-01FB29653251}" srcOrd="6" destOrd="0" presId="urn:microsoft.com/office/officeart/2005/8/layout/vProcess5"/>
    <dgm:cxn modelId="{C84530A3-3632-4DB3-9AEE-020C623F4681}" type="presParOf" srcId="{3CCD91B2-0C6D-421C-9779-F19F6CADF239}" destId="{85D75276-F6E1-4DE8-97B4-4CC7C6ED0B94}" srcOrd="7" destOrd="0" presId="urn:microsoft.com/office/officeart/2005/8/layout/vProcess5"/>
    <dgm:cxn modelId="{934B18F7-28CA-4BF9-B959-9C5E4546FEF8}" type="presParOf" srcId="{3CCD91B2-0C6D-421C-9779-F19F6CADF239}" destId="{3F5CE63C-7037-4F00-97D1-8AC8EB85E1C4}" srcOrd="8" destOrd="0" presId="urn:microsoft.com/office/officeart/2005/8/layout/vProcess5"/>
    <dgm:cxn modelId="{5E483360-1B85-4C05-86C1-5BC7A5BC2888}" type="presParOf" srcId="{3CCD91B2-0C6D-421C-9779-F19F6CADF239}" destId="{D00B687A-314C-40A2-8923-FF956396477D}" srcOrd="9" destOrd="0" presId="urn:microsoft.com/office/officeart/2005/8/layout/vProcess5"/>
    <dgm:cxn modelId="{22371C14-2022-4EA2-8C72-ECC573428A6A}" type="presParOf" srcId="{3CCD91B2-0C6D-421C-9779-F19F6CADF239}" destId="{2B2B0989-4045-42C0-8BC5-68D837207BDA}" srcOrd="10" destOrd="0" presId="urn:microsoft.com/office/officeart/2005/8/layout/vProcess5"/>
    <dgm:cxn modelId="{D5AEA774-4D89-4FC0-8DF5-1BDC8B8D92F6}" type="presParOf" srcId="{3CCD91B2-0C6D-421C-9779-F19F6CADF239}" destId="{A95FFBBD-2F6B-492D-B9E6-8F9D6C9E59AC}" srcOrd="11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D9A00A21-656A-44E0-8BC8-08930063C595}" type="doc">
      <dgm:prSet loTypeId="urn:microsoft.com/office/officeart/2005/8/layout/vProcess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CA"/>
        </a:p>
      </dgm:t>
    </dgm:pt>
    <dgm:pt modelId="{3C9146B3-4289-44E3-9014-E221B21A472F}">
      <dgm:prSet phldrT="[Text]"/>
      <dgm:spPr/>
      <dgm:t>
        <a:bodyPr/>
        <a:lstStyle/>
        <a:p>
          <a:r>
            <a:rPr lang="en-CA" b="1" dirty="0" smtClean="0">
              <a:solidFill>
                <a:schemeClr val="tx2">
                  <a:lumMod val="75000"/>
                </a:schemeClr>
              </a:solidFill>
            </a:rPr>
            <a:t>Leader opposition </a:t>
          </a:r>
          <a:r>
            <a:rPr lang="en-CA" dirty="0" smtClean="0"/>
            <a:t>50% rebuttal, 50% argument</a:t>
          </a:r>
          <a:endParaRPr lang="en-CA" dirty="0"/>
        </a:p>
      </dgm:t>
    </dgm:pt>
    <dgm:pt modelId="{12C6E7DD-935B-4F79-A443-8DDDA24FAFC1}" type="parTrans" cxnId="{B988B752-B2BE-4425-8B40-C81141440C24}">
      <dgm:prSet/>
      <dgm:spPr/>
      <dgm:t>
        <a:bodyPr/>
        <a:lstStyle/>
        <a:p>
          <a:endParaRPr lang="en-CA"/>
        </a:p>
      </dgm:t>
    </dgm:pt>
    <dgm:pt modelId="{81552107-7746-4BFF-B225-48AD7BD4A53A}" type="sibTrans" cxnId="{B988B752-B2BE-4425-8B40-C81141440C24}">
      <dgm:prSet/>
      <dgm:spPr/>
      <dgm:t>
        <a:bodyPr/>
        <a:lstStyle/>
        <a:p>
          <a:endParaRPr lang="en-CA"/>
        </a:p>
      </dgm:t>
    </dgm:pt>
    <dgm:pt modelId="{62BE7876-E26F-4F8E-B49A-FD91220B5C46}">
      <dgm:prSet phldrT="[Text]"/>
      <dgm:spPr/>
      <dgm:t>
        <a:bodyPr/>
        <a:lstStyle/>
        <a:p>
          <a:r>
            <a:rPr lang="en-CA" dirty="0" smtClean="0"/>
            <a:t>50% rebuttal</a:t>
          </a:r>
        </a:p>
        <a:p>
          <a:r>
            <a:rPr lang="en-CA" dirty="0" smtClean="0"/>
            <a:t>50% argument</a:t>
          </a:r>
          <a:endParaRPr lang="en-CA" dirty="0"/>
        </a:p>
      </dgm:t>
    </dgm:pt>
    <dgm:pt modelId="{336F7671-CE48-4E34-BB8D-D58570C57356}" type="parTrans" cxnId="{CF39267C-CE69-494A-B604-509B4A6D06B8}">
      <dgm:prSet/>
      <dgm:spPr/>
      <dgm:t>
        <a:bodyPr/>
        <a:lstStyle/>
        <a:p>
          <a:endParaRPr lang="en-CA"/>
        </a:p>
      </dgm:t>
    </dgm:pt>
    <dgm:pt modelId="{67D26886-73AD-44EA-B151-18AC29E8377B}" type="sibTrans" cxnId="{CF39267C-CE69-494A-B604-509B4A6D06B8}">
      <dgm:prSet/>
      <dgm:spPr/>
      <dgm:t>
        <a:bodyPr/>
        <a:lstStyle/>
        <a:p>
          <a:endParaRPr lang="en-CA"/>
        </a:p>
      </dgm:t>
    </dgm:pt>
    <dgm:pt modelId="{DCB3055E-9E4A-4CF0-AF7B-C14EFD70E8BA}">
      <dgm:prSet phldrT="[Text]"/>
      <dgm:spPr/>
      <dgm:t>
        <a:bodyPr/>
        <a:lstStyle/>
        <a:p>
          <a:r>
            <a:rPr lang="en-CA" dirty="0" smtClean="0"/>
            <a:t>100% summary</a:t>
          </a:r>
          <a:endParaRPr lang="en-CA" dirty="0"/>
        </a:p>
      </dgm:t>
    </dgm:pt>
    <dgm:pt modelId="{6643C6CC-F67D-4A61-9B80-B54B6B4D13AB}" type="parTrans" cxnId="{5CDF9852-0688-4E48-A287-050DCE08392A}">
      <dgm:prSet/>
      <dgm:spPr/>
      <dgm:t>
        <a:bodyPr/>
        <a:lstStyle/>
        <a:p>
          <a:endParaRPr lang="en-CA"/>
        </a:p>
      </dgm:t>
    </dgm:pt>
    <dgm:pt modelId="{E3F033BD-9433-4D45-8E9E-ADF2C5B2E7C2}" type="sibTrans" cxnId="{5CDF9852-0688-4E48-A287-050DCE08392A}">
      <dgm:prSet/>
      <dgm:spPr/>
      <dgm:t>
        <a:bodyPr/>
        <a:lstStyle/>
        <a:p>
          <a:endParaRPr lang="en-CA"/>
        </a:p>
      </dgm:t>
    </dgm:pt>
    <dgm:pt modelId="{2F6A153A-A726-483E-9B4C-5C1A1D0B0007}">
      <dgm:prSet/>
      <dgm:spPr/>
      <dgm:t>
        <a:bodyPr/>
        <a:lstStyle/>
        <a:p>
          <a:r>
            <a:rPr lang="en-CA" dirty="0" smtClean="0"/>
            <a:t>50% rebuttal</a:t>
          </a:r>
        </a:p>
        <a:p>
          <a:r>
            <a:rPr lang="en-CA" dirty="0" smtClean="0"/>
            <a:t>50% argument</a:t>
          </a:r>
          <a:endParaRPr lang="en-CA" dirty="0"/>
        </a:p>
      </dgm:t>
    </dgm:pt>
    <dgm:pt modelId="{847C7358-954D-4B88-9CEA-014D70492B41}" type="parTrans" cxnId="{B7111792-8118-4432-9A4F-6D6113A6CB4B}">
      <dgm:prSet/>
      <dgm:spPr/>
      <dgm:t>
        <a:bodyPr/>
        <a:lstStyle/>
        <a:p>
          <a:endParaRPr lang="en-CA"/>
        </a:p>
      </dgm:t>
    </dgm:pt>
    <dgm:pt modelId="{D14D1FBA-95A5-4225-919F-950EF2611029}" type="sibTrans" cxnId="{B7111792-8118-4432-9A4F-6D6113A6CB4B}">
      <dgm:prSet/>
      <dgm:spPr/>
      <dgm:t>
        <a:bodyPr/>
        <a:lstStyle/>
        <a:p>
          <a:endParaRPr lang="en-CA"/>
        </a:p>
      </dgm:t>
    </dgm:pt>
    <dgm:pt modelId="{F1F0FBFF-F2F4-4729-A788-6566CD273268}" type="pres">
      <dgm:prSet presAssocID="{D9A00A21-656A-44E0-8BC8-08930063C595}" presName="outerComposite" presStyleCnt="0">
        <dgm:presLayoutVars>
          <dgm:chMax val="5"/>
          <dgm:dir/>
          <dgm:resizeHandles val="exact"/>
        </dgm:presLayoutVars>
      </dgm:prSet>
      <dgm:spPr/>
      <dgm:t>
        <a:bodyPr/>
        <a:lstStyle/>
        <a:p>
          <a:endParaRPr lang="en-CA"/>
        </a:p>
      </dgm:t>
    </dgm:pt>
    <dgm:pt modelId="{6F3CF7F9-1DEA-4EAC-9957-81BF30E071F6}" type="pres">
      <dgm:prSet presAssocID="{D9A00A21-656A-44E0-8BC8-08930063C595}" presName="dummyMaxCanvas" presStyleCnt="0">
        <dgm:presLayoutVars/>
      </dgm:prSet>
      <dgm:spPr/>
    </dgm:pt>
    <dgm:pt modelId="{25007615-8821-4E85-BEE7-95DE14B9DE22}" type="pres">
      <dgm:prSet presAssocID="{D9A00A21-656A-44E0-8BC8-08930063C595}" presName="FourNodes_1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AEF00E0A-1157-4B8C-B44E-60F51F2063D2}" type="pres">
      <dgm:prSet presAssocID="{D9A00A21-656A-44E0-8BC8-08930063C595}" presName="FourNodes_2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544FE32A-E117-4472-B00C-0974CA920669}" type="pres">
      <dgm:prSet presAssocID="{D9A00A21-656A-44E0-8BC8-08930063C595}" presName="FourNodes_3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74C10163-A86A-4AD2-9EE1-026B9C3B8566}" type="pres">
      <dgm:prSet presAssocID="{D9A00A21-656A-44E0-8BC8-08930063C595}" presName="FourNodes_4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91F472E5-F8A7-4C1D-B4D8-0EF3BB5B6E88}" type="pres">
      <dgm:prSet presAssocID="{D9A00A21-656A-44E0-8BC8-08930063C595}" presName="FourConn_1-2" presStyleLbl="fgAccFollowNode1" presStyleIdx="0" presStyleCnt="3" custAng="3646131" custLinFactX="-200000" custLinFactNeighborX="-213555" custLinFactNeighborY="6389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297C7DC5-6860-4315-A7D9-C98C0E3436DF}" type="pres">
      <dgm:prSet presAssocID="{D9A00A21-656A-44E0-8BC8-08930063C595}" presName="FourConn_2-3" presStyleLbl="fgAccFollowNode1" presStyleIdx="1" presStyleCnt="3" custAng="3268337" custLinFactX="-200000" custLinFactNeighborX="-254346" custLinFactNeighborY="3602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C7985981-C234-4A2E-BBBE-1EEB4633ED65}" type="pres">
      <dgm:prSet presAssocID="{D9A00A21-656A-44E0-8BC8-08930063C595}" presName="FourConn_3-4" presStyleLbl="fgAccFollowNode1" presStyleIdx="2" presStyleCnt="3" custAng="3597429" custLinFactX="-200000" custLinFactNeighborX="-273448" custLinFactNeighborY="-372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27B70F10-6996-47DD-95CE-4D5E3D01CEE9}" type="pres">
      <dgm:prSet presAssocID="{D9A00A21-656A-44E0-8BC8-08930063C595}" presName="FourNodes_1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43B10450-79A7-40B0-AA05-3849B2F52793}" type="pres">
      <dgm:prSet presAssocID="{D9A00A21-656A-44E0-8BC8-08930063C595}" presName="FourNodes_2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E03287FE-E268-4339-A722-115B11E5986F}" type="pres">
      <dgm:prSet presAssocID="{D9A00A21-656A-44E0-8BC8-08930063C595}" presName="FourNodes_3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CAE65E44-9E88-446A-AC50-98A35FE8D7F5}" type="pres">
      <dgm:prSet presAssocID="{D9A00A21-656A-44E0-8BC8-08930063C595}" presName="FourNodes_4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</dgm:ptLst>
  <dgm:cxnLst>
    <dgm:cxn modelId="{B7111792-8118-4432-9A4F-6D6113A6CB4B}" srcId="{D9A00A21-656A-44E0-8BC8-08930063C595}" destId="{2F6A153A-A726-483E-9B4C-5C1A1D0B0007}" srcOrd="1" destOrd="0" parTransId="{847C7358-954D-4B88-9CEA-014D70492B41}" sibTransId="{D14D1FBA-95A5-4225-919F-950EF2611029}"/>
    <dgm:cxn modelId="{C0477163-EB84-4010-9FC0-195015646A10}" type="presOf" srcId="{67D26886-73AD-44EA-B151-18AC29E8377B}" destId="{C7985981-C234-4A2E-BBBE-1EEB4633ED65}" srcOrd="0" destOrd="0" presId="urn:microsoft.com/office/officeart/2005/8/layout/vProcess5"/>
    <dgm:cxn modelId="{CF39267C-CE69-494A-B604-509B4A6D06B8}" srcId="{D9A00A21-656A-44E0-8BC8-08930063C595}" destId="{62BE7876-E26F-4F8E-B49A-FD91220B5C46}" srcOrd="2" destOrd="0" parTransId="{336F7671-CE48-4E34-BB8D-D58570C57356}" sibTransId="{67D26886-73AD-44EA-B151-18AC29E8377B}"/>
    <dgm:cxn modelId="{6A2ED30A-CE76-4AB1-B460-8728A9278AF1}" type="presOf" srcId="{DCB3055E-9E4A-4CF0-AF7B-C14EFD70E8BA}" destId="{74C10163-A86A-4AD2-9EE1-026B9C3B8566}" srcOrd="0" destOrd="0" presId="urn:microsoft.com/office/officeart/2005/8/layout/vProcess5"/>
    <dgm:cxn modelId="{DDA0D0A8-8443-4918-B66F-BA4425BA05AE}" type="presOf" srcId="{3C9146B3-4289-44E3-9014-E221B21A472F}" destId="{25007615-8821-4E85-BEE7-95DE14B9DE22}" srcOrd="0" destOrd="0" presId="urn:microsoft.com/office/officeart/2005/8/layout/vProcess5"/>
    <dgm:cxn modelId="{DEACFBCB-5E56-45E6-94B5-ECE589190654}" type="presOf" srcId="{2F6A153A-A726-483E-9B4C-5C1A1D0B0007}" destId="{43B10450-79A7-40B0-AA05-3849B2F52793}" srcOrd="1" destOrd="0" presId="urn:microsoft.com/office/officeart/2005/8/layout/vProcess5"/>
    <dgm:cxn modelId="{36F8BDD8-C546-4186-8507-3A70973A5D6F}" type="presOf" srcId="{DCB3055E-9E4A-4CF0-AF7B-C14EFD70E8BA}" destId="{CAE65E44-9E88-446A-AC50-98A35FE8D7F5}" srcOrd="1" destOrd="0" presId="urn:microsoft.com/office/officeart/2005/8/layout/vProcess5"/>
    <dgm:cxn modelId="{0885B2E3-83B9-4DDC-AAE6-A4D1E22C7B4B}" type="presOf" srcId="{81552107-7746-4BFF-B225-48AD7BD4A53A}" destId="{91F472E5-F8A7-4C1D-B4D8-0EF3BB5B6E88}" srcOrd="0" destOrd="0" presId="urn:microsoft.com/office/officeart/2005/8/layout/vProcess5"/>
    <dgm:cxn modelId="{3335CF9F-D224-4933-839C-404F817B571E}" type="presOf" srcId="{D14D1FBA-95A5-4225-919F-950EF2611029}" destId="{297C7DC5-6860-4315-A7D9-C98C0E3436DF}" srcOrd="0" destOrd="0" presId="urn:microsoft.com/office/officeart/2005/8/layout/vProcess5"/>
    <dgm:cxn modelId="{B988B752-B2BE-4425-8B40-C81141440C24}" srcId="{D9A00A21-656A-44E0-8BC8-08930063C595}" destId="{3C9146B3-4289-44E3-9014-E221B21A472F}" srcOrd="0" destOrd="0" parTransId="{12C6E7DD-935B-4F79-A443-8DDDA24FAFC1}" sibTransId="{81552107-7746-4BFF-B225-48AD7BD4A53A}"/>
    <dgm:cxn modelId="{5A25AF99-4CFC-4783-82CF-B4DB15D4B4D0}" type="presOf" srcId="{62BE7876-E26F-4F8E-B49A-FD91220B5C46}" destId="{E03287FE-E268-4339-A722-115B11E5986F}" srcOrd="1" destOrd="0" presId="urn:microsoft.com/office/officeart/2005/8/layout/vProcess5"/>
    <dgm:cxn modelId="{E74B1B06-14C4-487D-9172-55A9E468937D}" type="presOf" srcId="{2F6A153A-A726-483E-9B4C-5C1A1D0B0007}" destId="{AEF00E0A-1157-4B8C-B44E-60F51F2063D2}" srcOrd="0" destOrd="0" presId="urn:microsoft.com/office/officeart/2005/8/layout/vProcess5"/>
    <dgm:cxn modelId="{FD5DC466-F354-45F2-97DE-22D2D7C0E5C6}" type="presOf" srcId="{3C9146B3-4289-44E3-9014-E221B21A472F}" destId="{27B70F10-6996-47DD-95CE-4D5E3D01CEE9}" srcOrd="1" destOrd="0" presId="urn:microsoft.com/office/officeart/2005/8/layout/vProcess5"/>
    <dgm:cxn modelId="{5CDF9852-0688-4E48-A287-050DCE08392A}" srcId="{D9A00A21-656A-44E0-8BC8-08930063C595}" destId="{DCB3055E-9E4A-4CF0-AF7B-C14EFD70E8BA}" srcOrd="3" destOrd="0" parTransId="{6643C6CC-F67D-4A61-9B80-B54B6B4D13AB}" sibTransId="{E3F033BD-9433-4D45-8E9E-ADF2C5B2E7C2}"/>
    <dgm:cxn modelId="{E3266C0B-1386-4CB7-A42C-3AE59BCDEE9B}" type="presOf" srcId="{D9A00A21-656A-44E0-8BC8-08930063C595}" destId="{F1F0FBFF-F2F4-4729-A788-6566CD273268}" srcOrd="0" destOrd="0" presId="urn:microsoft.com/office/officeart/2005/8/layout/vProcess5"/>
    <dgm:cxn modelId="{CFF89CD5-8789-4BB4-8670-B3B400B00755}" type="presOf" srcId="{62BE7876-E26F-4F8E-B49A-FD91220B5C46}" destId="{544FE32A-E117-4472-B00C-0974CA920669}" srcOrd="0" destOrd="0" presId="urn:microsoft.com/office/officeart/2005/8/layout/vProcess5"/>
    <dgm:cxn modelId="{DF89C5CD-EEFB-4522-AA7F-18A24BC5EC75}" type="presParOf" srcId="{F1F0FBFF-F2F4-4729-A788-6566CD273268}" destId="{6F3CF7F9-1DEA-4EAC-9957-81BF30E071F6}" srcOrd="0" destOrd="0" presId="urn:microsoft.com/office/officeart/2005/8/layout/vProcess5"/>
    <dgm:cxn modelId="{23975A94-84DD-4906-811E-3BD3707DCACA}" type="presParOf" srcId="{F1F0FBFF-F2F4-4729-A788-6566CD273268}" destId="{25007615-8821-4E85-BEE7-95DE14B9DE22}" srcOrd="1" destOrd="0" presId="urn:microsoft.com/office/officeart/2005/8/layout/vProcess5"/>
    <dgm:cxn modelId="{96EB9DF2-0BA8-4109-B2AF-9783839CB18C}" type="presParOf" srcId="{F1F0FBFF-F2F4-4729-A788-6566CD273268}" destId="{AEF00E0A-1157-4B8C-B44E-60F51F2063D2}" srcOrd="2" destOrd="0" presId="urn:microsoft.com/office/officeart/2005/8/layout/vProcess5"/>
    <dgm:cxn modelId="{AB78E9BA-6D12-49E8-BC3F-F4246354505F}" type="presParOf" srcId="{F1F0FBFF-F2F4-4729-A788-6566CD273268}" destId="{544FE32A-E117-4472-B00C-0974CA920669}" srcOrd="3" destOrd="0" presId="urn:microsoft.com/office/officeart/2005/8/layout/vProcess5"/>
    <dgm:cxn modelId="{E3B6DCC1-AAC6-416B-984C-E26B220A9C3B}" type="presParOf" srcId="{F1F0FBFF-F2F4-4729-A788-6566CD273268}" destId="{74C10163-A86A-4AD2-9EE1-026B9C3B8566}" srcOrd="4" destOrd="0" presId="urn:microsoft.com/office/officeart/2005/8/layout/vProcess5"/>
    <dgm:cxn modelId="{17AE5CE5-B425-45E5-8BFB-899EC13CBBE5}" type="presParOf" srcId="{F1F0FBFF-F2F4-4729-A788-6566CD273268}" destId="{91F472E5-F8A7-4C1D-B4D8-0EF3BB5B6E88}" srcOrd="5" destOrd="0" presId="urn:microsoft.com/office/officeart/2005/8/layout/vProcess5"/>
    <dgm:cxn modelId="{BBD84152-B15F-4A1E-803E-E1A803D597A8}" type="presParOf" srcId="{F1F0FBFF-F2F4-4729-A788-6566CD273268}" destId="{297C7DC5-6860-4315-A7D9-C98C0E3436DF}" srcOrd="6" destOrd="0" presId="urn:microsoft.com/office/officeart/2005/8/layout/vProcess5"/>
    <dgm:cxn modelId="{9BE2752A-092C-464A-BD97-84D3AE2292A5}" type="presParOf" srcId="{F1F0FBFF-F2F4-4729-A788-6566CD273268}" destId="{C7985981-C234-4A2E-BBBE-1EEB4633ED65}" srcOrd="7" destOrd="0" presId="urn:microsoft.com/office/officeart/2005/8/layout/vProcess5"/>
    <dgm:cxn modelId="{2AC23DD2-3118-4ECD-9CA7-DB479445954A}" type="presParOf" srcId="{F1F0FBFF-F2F4-4729-A788-6566CD273268}" destId="{27B70F10-6996-47DD-95CE-4D5E3D01CEE9}" srcOrd="8" destOrd="0" presId="urn:microsoft.com/office/officeart/2005/8/layout/vProcess5"/>
    <dgm:cxn modelId="{15CE17DC-433D-41F0-BD80-67E17CAFA24C}" type="presParOf" srcId="{F1F0FBFF-F2F4-4729-A788-6566CD273268}" destId="{43B10450-79A7-40B0-AA05-3849B2F52793}" srcOrd="9" destOrd="0" presId="urn:microsoft.com/office/officeart/2005/8/layout/vProcess5"/>
    <dgm:cxn modelId="{D9166CB7-CB84-4643-A16B-A60B07691F5A}" type="presParOf" srcId="{F1F0FBFF-F2F4-4729-A788-6566CD273268}" destId="{E03287FE-E268-4339-A722-115B11E5986F}" srcOrd="10" destOrd="0" presId="urn:microsoft.com/office/officeart/2005/8/layout/vProcess5"/>
    <dgm:cxn modelId="{EB5821A3-BBCF-40AB-B8AF-E32FDB1D7EB1}" type="presParOf" srcId="{F1F0FBFF-F2F4-4729-A788-6566CD273268}" destId="{CAE65E44-9E88-446A-AC50-98A35FE8D7F5}" srcOrd="11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0DA78A4-212E-4FC3-8A1B-8AF72B0027A3}">
      <dsp:nvSpPr>
        <dsp:cNvPr id="0" name=""/>
        <dsp:cNvSpPr/>
      </dsp:nvSpPr>
      <dsp:spPr>
        <a:xfrm>
          <a:off x="0" y="0"/>
          <a:ext cx="3230880" cy="99571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900" b="1" kern="1200" dirty="0" smtClean="0">
              <a:solidFill>
                <a:schemeClr val="tx2">
                  <a:lumMod val="75000"/>
                </a:schemeClr>
              </a:solidFill>
            </a:rPr>
            <a:t>PM</a:t>
          </a:r>
          <a:r>
            <a:rPr lang="en-CA" sz="1900" kern="1200" dirty="0" smtClean="0"/>
            <a:t> Definition, preview deputy</a:t>
          </a:r>
          <a:endParaRPr lang="en-CA" sz="1900" kern="1200" dirty="0"/>
        </a:p>
      </dsp:txBody>
      <dsp:txXfrm>
        <a:off x="0" y="0"/>
        <a:ext cx="2130618" cy="995711"/>
      </dsp:txXfrm>
    </dsp:sp>
    <dsp:sp modelId="{0119555A-06A2-4C8C-8DB0-A29C59115C05}">
      <dsp:nvSpPr>
        <dsp:cNvPr id="0" name=""/>
        <dsp:cNvSpPr/>
      </dsp:nvSpPr>
      <dsp:spPr>
        <a:xfrm>
          <a:off x="270586" y="1176750"/>
          <a:ext cx="3230880" cy="99571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900" b="1" kern="1200" dirty="0" smtClean="0">
              <a:solidFill>
                <a:schemeClr val="tx2">
                  <a:lumMod val="75000"/>
                </a:schemeClr>
              </a:solidFill>
            </a:rPr>
            <a:t>Deputy</a:t>
          </a:r>
          <a:r>
            <a:rPr lang="en-CA" sz="1900" kern="1200" dirty="0" smtClean="0"/>
            <a:t> 50% rebuttal 50% argument</a:t>
          </a:r>
          <a:endParaRPr lang="en-CA" sz="1900" kern="1200" dirty="0"/>
        </a:p>
      </dsp:txBody>
      <dsp:txXfrm>
        <a:off x="270586" y="1176750"/>
        <a:ext cx="2313081" cy="995711"/>
      </dsp:txXfrm>
    </dsp:sp>
    <dsp:sp modelId="{FD464C6F-C9F9-4F00-9DAF-872AA5FF6564}">
      <dsp:nvSpPr>
        <dsp:cNvPr id="0" name=""/>
        <dsp:cNvSpPr/>
      </dsp:nvSpPr>
      <dsp:spPr>
        <a:xfrm>
          <a:off x="537133" y="2353500"/>
          <a:ext cx="3230880" cy="99571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900" kern="1200" dirty="0" smtClean="0"/>
            <a:t>50% rebuttal</a:t>
          </a:r>
        </a:p>
        <a:p>
          <a:pPr lvl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900" kern="1200" dirty="0" smtClean="0"/>
            <a:t>50% argument</a:t>
          </a:r>
          <a:endParaRPr lang="en-CA" sz="1900" kern="1200" dirty="0"/>
        </a:p>
      </dsp:txBody>
      <dsp:txXfrm>
        <a:off x="537133" y="2353500"/>
        <a:ext cx="2317119" cy="995711"/>
      </dsp:txXfrm>
    </dsp:sp>
    <dsp:sp modelId="{7132DEA8-6A9F-45AF-9FA8-C1D03386B4A8}">
      <dsp:nvSpPr>
        <dsp:cNvPr id="0" name=""/>
        <dsp:cNvSpPr/>
      </dsp:nvSpPr>
      <dsp:spPr>
        <a:xfrm>
          <a:off x="807720" y="3458241"/>
          <a:ext cx="3230880" cy="99571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900" kern="1200" dirty="0" smtClean="0"/>
            <a:t>30% rebuttal</a:t>
          </a:r>
        </a:p>
        <a:p>
          <a:pPr lvl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900" kern="1200" dirty="0" smtClean="0"/>
            <a:t>70% Summary</a:t>
          </a:r>
          <a:endParaRPr lang="en-CA" sz="1900" kern="1200" dirty="0"/>
        </a:p>
      </dsp:txBody>
      <dsp:txXfrm>
        <a:off x="807720" y="3458241"/>
        <a:ext cx="2313081" cy="995711"/>
      </dsp:txXfrm>
    </dsp:sp>
    <dsp:sp modelId="{951A68BB-89D0-4B54-BF99-E85F594872FD}">
      <dsp:nvSpPr>
        <dsp:cNvPr id="0" name=""/>
        <dsp:cNvSpPr/>
      </dsp:nvSpPr>
      <dsp:spPr>
        <a:xfrm rot="16200000">
          <a:off x="3174503" y="27737"/>
          <a:ext cx="647212" cy="1080981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4450" tIns="44450" rIns="44450" bIns="44450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CA" sz="3500" kern="1200"/>
        </a:p>
      </dsp:txBody>
      <dsp:txXfrm rot="16200000">
        <a:off x="3174503" y="27737"/>
        <a:ext cx="647212" cy="1080981"/>
      </dsp:txXfrm>
    </dsp:sp>
    <dsp:sp modelId="{479A0A6F-1056-4F7A-AA12-01FB29653251}">
      <dsp:nvSpPr>
        <dsp:cNvPr id="0" name=""/>
        <dsp:cNvSpPr/>
      </dsp:nvSpPr>
      <dsp:spPr>
        <a:xfrm rot="16200000">
          <a:off x="3178697" y="1184061"/>
          <a:ext cx="647212" cy="1072593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4450" tIns="44450" rIns="44450" bIns="44450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CA" sz="3500" kern="1200"/>
        </a:p>
      </dsp:txBody>
      <dsp:txXfrm rot="16200000">
        <a:off x="3178697" y="1184061"/>
        <a:ext cx="647212" cy="1072593"/>
      </dsp:txXfrm>
    </dsp:sp>
    <dsp:sp modelId="{85D75276-F6E1-4DE8-97B4-4CC7C6ED0B94}">
      <dsp:nvSpPr>
        <dsp:cNvPr id="0" name=""/>
        <dsp:cNvSpPr/>
      </dsp:nvSpPr>
      <dsp:spPr>
        <a:xfrm rot="16200000">
          <a:off x="3192806" y="2278292"/>
          <a:ext cx="647212" cy="1044374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4450" tIns="44450" rIns="44450" bIns="44450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CA" sz="3500" kern="1200"/>
        </a:p>
      </dsp:txBody>
      <dsp:txXfrm rot="16200000">
        <a:off x="3192806" y="2278292"/>
        <a:ext cx="647212" cy="1044374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5007615-8821-4E85-BEE7-95DE14B9DE22}">
      <dsp:nvSpPr>
        <dsp:cNvPr id="0" name=""/>
        <dsp:cNvSpPr/>
      </dsp:nvSpPr>
      <dsp:spPr>
        <a:xfrm>
          <a:off x="0" y="0"/>
          <a:ext cx="3230880" cy="99571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800" b="1" kern="1200" dirty="0" smtClean="0">
              <a:solidFill>
                <a:schemeClr val="tx2">
                  <a:lumMod val="75000"/>
                </a:schemeClr>
              </a:solidFill>
            </a:rPr>
            <a:t>Leader opposition </a:t>
          </a:r>
          <a:r>
            <a:rPr lang="en-CA" sz="1800" kern="1200" dirty="0" smtClean="0"/>
            <a:t>50% rebuttal, 50% argument</a:t>
          </a:r>
          <a:endParaRPr lang="en-CA" sz="1800" kern="1200" dirty="0"/>
        </a:p>
      </dsp:txBody>
      <dsp:txXfrm>
        <a:off x="0" y="0"/>
        <a:ext cx="2130618" cy="995711"/>
      </dsp:txXfrm>
    </dsp:sp>
    <dsp:sp modelId="{AEF00E0A-1157-4B8C-B44E-60F51F2063D2}">
      <dsp:nvSpPr>
        <dsp:cNvPr id="0" name=""/>
        <dsp:cNvSpPr/>
      </dsp:nvSpPr>
      <dsp:spPr>
        <a:xfrm>
          <a:off x="270586" y="1176750"/>
          <a:ext cx="3230880" cy="99571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800" kern="1200" dirty="0" smtClean="0"/>
            <a:t>50% rebuttal</a:t>
          </a:r>
        </a:p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800" kern="1200" dirty="0" smtClean="0"/>
            <a:t>50% argument</a:t>
          </a:r>
          <a:endParaRPr lang="en-CA" sz="1800" kern="1200" dirty="0"/>
        </a:p>
      </dsp:txBody>
      <dsp:txXfrm>
        <a:off x="270586" y="1176750"/>
        <a:ext cx="2313081" cy="995711"/>
      </dsp:txXfrm>
    </dsp:sp>
    <dsp:sp modelId="{544FE32A-E117-4472-B00C-0974CA920669}">
      <dsp:nvSpPr>
        <dsp:cNvPr id="0" name=""/>
        <dsp:cNvSpPr/>
      </dsp:nvSpPr>
      <dsp:spPr>
        <a:xfrm>
          <a:off x="537133" y="2353500"/>
          <a:ext cx="3230880" cy="99571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800" kern="1200" dirty="0" smtClean="0"/>
            <a:t>50% rebuttal</a:t>
          </a:r>
        </a:p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800" kern="1200" dirty="0" smtClean="0"/>
            <a:t>50% argument</a:t>
          </a:r>
          <a:endParaRPr lang="en-CA" sz="1800" kern="1200" dirty="0"/>
        </a:p>
      </dsp:txBody>
      <dsp:txXfrm>
        <a:off x="537133" y="2353500"/>
        <a:ext cx="2317119" cy="995711"/>
      </dsp:txXfrm>
    </dsp:sp>
    <dsp:sp modelId="{74C10163-A86A-4AD2-9EE1-026B9C3B8566}">
      <dsp:nvSpPr>
        <dsp:cNvPr id="0" name=""/>
        <dsp:cNvSpPr/>
      </dsp:nvSpPr>
      <dsp:spPr>
        <a:xfrm>
          <a:off x="807720" y="3530251"/>
          <a:ext cx="3230880" cy="99571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1800" kern="1200" dirty="0" smtClean="0"/>
            <a:t>100% summary</a:t>
          </a:r>
          <a:endParaRPr lang="en-CA" sz="1800" kern="1200" dirty="0"/>
        </a:p>
      </dsp:txBody>
      <dsp:txXfrm>
        <a:off x="807720" y="3530251"/>
        <a:ext cx="2313081" cy="995711"/>
      </dsp:txXfrm>
    </dsp:sp>
    <dsp:sp modelId="{91F472E5-F8A7-4C1D-B4D8-0EF3BB5B6E88}">
      <dsp:nvSpPr>
        <dsp:cNvPr id="0" name=""/>
        <dsp:cNvSpPr/>
      </dsp:nvSpPr>
      <dsp:spPr>
        <a:xfrm rot="3646131">
          <a:off x="-92913" y="803975"/>
          <a:ext cx="647212" cy="647212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CA" sz="2900" kern="1200"/>
        </a:p>
      </dsp:txBody>
      <dsp:txXfrm rot="3646131">
        <a:off x="-92913" y="803975"/>
        <a:ext cx="647212" cy="647212"/>
      </dsp:txXfrm>
    </dsp:sp>
    <dsp:sp modelId="{297C7DC5-6860-4315-A7D9-C98C0E3436DF}">
      <dsp:nvSpPr>
        <dsp:cNvPr id="0" name=""/>
        <dsp:cNvSpPr/>
      </dsp:nvSpPr>
      <dsp:spPr>
        <a:xfrm rot="3268337">
          <a:off x="-86331" y="1962687"/>
          <a:ext cx="647212" cy="647212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CA" sz="2900" kern="1200"/>
        </a:p>
      </dsp:txBody>
      <dsp:txXfrm rot="3268337">
        <a:off x="-86331" y="1962687"/>
        <a:ext cx="647212" cy="647212"/>
      </dsp:txXfrm>
    </dsp:sp>
    <dsp:sp modelId="{C7985981-C234-4A2E-BBBE-1EEB4633ED65}">
      <dsp:nvSpPr>
        <dsp:cNvPr id="0" name=""/>
        <dsp:cNvSpPr/>
      </dsp:nvSpPr>
      <dsp:spPr>
        <a:xfrm rot="3597429">
          <a:off x="56585" y="3113717"/>
          <a:ext cx="647212" cy="647212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CA" sz="2900" kern="1200"/>
        </a:p>
      </dsp:txBody>
      <dsp:txXfrm rot="3597429">
        <a:off x="56585" y="3113717"/>
        <a:ext cx="647212" cy="6472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5507C4-867F-4D97-BEDF-961D51F1C6A1}" type="datetimeFigureOut">
              <a:rPr lang="en-CA" smtClean="0"/>
              <a:pPr/>
              <a:t>03/04/2012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2FE038-7318-4113-85B8-5A3E8EB08394}" type="slidenum">
              <a:rPr lang="en-CA" smtClean="0"/>
              <a:pPr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World Style Debate</a:t>
            </a:r>
            <a:endParaRPr lang="en-CA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half" idx="1"/>
          </p:nvPr>
        </p:nvGraphicFramePr>
        <p:xfrm>
          <a:off x="457200" y="1600200"/>
          <a:ext cx="4038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8" name="Content Placeholder 7"/>
          <p:cNvGraphicFramePr>
            <a:graphicFrameLocks noGrp="1"/>
          </p:cNvGraphicFramePr>
          <p:nvPr>
            <p:ph sz="half" idx="2"/>
          </p:nvPr>
        </p:nvGraphicFramePr>
        <p:xfrm>
          <a:off x="4648200" y="1600200"/>
          <a:ext cx="4038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5" name="Right Arrow 4"/>
          <p:cNvSpPr/>
          <p:nvPr/>
        </p:nvSpPr>
        <p:spPr>
          <a:xfrm>
            <a:off x="3995936" y="5229200"/>
            <a:ext cx="978408" cy="720080"/>
          </a:xfrm>
          <a:prstGeom prst="rightArrow">
            <a:avLst/>
          </a:prstGeom>
          <a:gradFill>
            <a:gsLst>
              <a:gs pos="1500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A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51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World Style Debate</vt:lpstr>
    </vt:vector>
  </TitlesOfParts>
  <Company>University of Helsinki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 Style Debate</dc:title>
  <dc:creator>Kirby Vincent</dc:creator>
  <cp:lastModifiedBy>Kirby Vincent</cp:lastModifiedBy>
  <cp:revision>7</cp:revision>
  <dcterms:created xsi:type="dcterms:W3CDTF">2012-04-02T12:46:33Z</dcterms:created>
  <dcterms:modified xsi:type="dcterms:W3CDTF">2012-04-03T09:26:01Z</dcterms:modified>
</cp:coreProperties>
</file>

<file path=docProps/thumbnail.jpeg>
</file>